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iki.openstreetmap.org/wiki/Map_Featur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openstreetmap.org/#map=13/-6.7847/39.253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openstreetmap.org/user/ne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2302935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4000"/>
              <a:t>Community Mapping For Flood Resilience</a:t>
            </a:r>
          </a:p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685800" y="3978550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Dar es Salaam, Tanzania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556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584200"/>
            <a:ext cx="3009899" cy="8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100" y="5867400"/>
            <a:ext cx="10668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404475" y="6383525"/>
            <a:ext cx="5289300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© Geoffrey Kateregga, </a:t>
            </a:r>
            <a:r>
              <a:rPr lang="en">
                <a:solidFill>
                  <a:schemeClr val="dk1"/>
                </a:solidFill>
              </a:rPr>
              <a:t>Paul Uithol, Jeff Haack, Steven Bukulu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Volunteered Geographic Information (VGI)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Expand/Complete/Improve existing DBs, infrastructures, archives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Gather/Produce new forms of spatial information using local knowledge, informing previous unanswered questions, social, and political problems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Wikipedia of Maps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40274" cy="545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0" l="885" r="757" t="10554"/>
          <a:stretch/>
        </p:blipFill>
        <p:spPr>
          <a:xfrm>
            <a:off x="2634275" y="3024500"/>
            <a:ext cx="6509724" cy="58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Community driven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OpenStreetMap's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community is diverse, passionate, and growing every day. Our contributors include enthusiast mappers, GIS professionals, engineers running the OSM servers. Humanitarians response Teams, and many more.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Community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6214975"/>
            <a:ext cx="8229600" cy="35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/>
              <a:t>http://wiki.openstreetmap.org/wiki/Stats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72" y="1417650"/>
            <a:ext cx="6906003" cy="48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Local knowledge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16645" r="0" t="0"/>
          <a:stretch/>
        </p:blipFill>
        <p:spPr>
          <a:xfrm>
            <a:off x="2995400" y="1803400"/>
            <a:ext cx="3153300" cy="2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457250" y="3408675"/>
            <a:ext cx="8229600" cy="3159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Contributors use aerial imagery, GPS devices, and low-tech field maps to verify that OSM is accurate and up to date.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 objects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49" y="1327500"/>
            <a:ext cx="7044651" cy="49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6214975"/>
            <a:ext cx="8229600" cy="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/>
              <a:t>http://wiki.openstreetmap.org/wiki/Stats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Open data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OpenStreetMap is open data: you are free to use it for any purpose as long as you credit OpenStreetMap and its contributors.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510550" y="1706875"/>
            <a:ext cx="80264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Accessible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Self-corrective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Google Maps which is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Licensed;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that Google owns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is owned by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is more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</a:t>
            </a:r>
          </a:p>
          <a:p>
            <a:pPr lv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is more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comprehensive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150" y="487500"/>
            <a:ext cx="3912224" cy="29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can it be used for?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Anything…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Business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Humanitarian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Planning / Preparation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Communicating Issues / Problems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Humanitarian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75" y="310787"/>
            <a:ext cx="4776824" cy="62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Dar Ramani Huria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OpenStreetMap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What is it used for?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How it Works (technically)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How People Map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The Data (what comes out)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Community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Humanitarian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24" y="1719574"/>
            <a:ext cx="8401373" cy="45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InaSAFE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7" y="1600200"/>
            <a:ext cx="8587525" cy="47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50" y="4296900"/>
            <a:ext cx="3096250" cy="22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Communicating issues/problems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50" y="1480625"/>
            <a:ext cx="6363050" cy="5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does it work?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Geodata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Roads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Waterways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POIs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Buildings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… and more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Thousands of Users Editing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Open, Free Data (ODbL)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37" y="2157775"/>
            <a:ext cx="8663524" cy="428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does it work?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417650"/>
            <a:ext cx="8229600" cy="5150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Multiple Editing Applications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Editing API (Data transmitted over XML)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(Application Programming Interface; defines how</a:t>
            </a:r>
            <a:br>
              <a:rPr lang="en" sz="1800"/>
            </a:br>
            <a:r>
              <a:rPr lang="en" sz="1800"/>
              <a:t>computer programs talk to each other)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Central Database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5625" y="5379825"/>
            <a:ext cx="3299248" cy="20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174" y="6277900"/>
            <a:ext cx="2988949" cy="23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 people map?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Trace Imagery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Go Outside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Report Bugs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Divide Tasks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data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All Vector Data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Free-tagging system</a:t>
            </a:r>
          </a:p>
          <a:p>
            <a:pPr indent="-381000" lvl="1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400"/>
              <a:t>(meaning every object in the database can carry an unlimited number of a</a:t>
            </a:r>
            <a:r>
              <a:rPr lang="en"/>
              <a:t>ttributes)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50" y="3481425"/>
            <a:ext cx="6070599" cy="30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data model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417650"/>
            <a:ext cx="8229600" cy="5150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drainage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stream, drain, ditch, culvert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sanitation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drinking water, water tank, public toilet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roads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tertiary, unclassified, residential, footway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buildings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residential, commercial, industrial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landuse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playground, wetland, park, cemetery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http://wiki.openstreetmap.org/wiki/Map_Features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map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00" y="1600200"/>
            <a:ext cx="703897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Navigating the map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Dar es Salaam!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http://www.openstreetmap.org/#map=13/-6.7847/39.2538</a:t>
            </a:r>
            <a:r>
              <a:rPr lang="en" sz="2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Left mouse to drag the map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Mouse wheel to zoom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Dar Ramani Huria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/>
              <a:t>Seasonal floods in Dar Es Salaam have enormous costs for the city in terms of lives, livelihoods, health, transportation, and infrastructure.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Create user accounts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Go to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https://www.openstreetmap.org/user/new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Fill in email address, username, and password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CC0000"/>
              </a:buClr>
              <a:buSzPct val="100000"/>
              <a:buFont typeface="Courier New"/>
              <a:buChar char="o"/>
            </a:pPr>
            <a:r>
              <a:rPr b="1" i="1" lang="en" sz="1800">
                <a:solidFill>
                  <a:srgbClr val="CC0000"/>
                </a:solidFill>
              </a:rPr>
              <a:t>Remember the password you’re using!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/>
              <a:t>We have found yahoo mail to cause issues with confirmation email. Use gmail if possible.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Find the confirmation email, click the link to confirm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Log in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62" y="166562"/>
            <a:ext cx="6021675" cy="65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Map layers (standard)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875" y="1417650"/>
            <a:ext cx="72961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Map layers (cycle, and more)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50" y="1417637"/>
            <a:ext cx="72961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Share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650" y="1433400"/>
            <a:ext cx="72961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87" y="288287"/>
            <a:ext cx="8375225" cy="62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are Mapping Dar es Salaam to...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Support Risk awareness activities related to Urban Flooding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Improve Understanding, Planning and Maintaining of Urban Infrastructure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Develop capacity for Risk Analysis through use of InaSAFE Software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1975"/>
            <a:ext cx="8850975" cy="5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Dar es Salaam Population Density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50" y="1544650"/>
            <a:ext cx="7878878" cy="49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OpenStreetMap?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OpenStreetMap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OSM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) is a collaborative project to create a free editable map of the world</a:t>
            </a: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Created by Steve Coast in the UK in 2004, it was inspired by the success of Wikipedia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454400" y="609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47" y="1417650"/>
            <a:ext cx="2753700" cy="26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does it work?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OpenStreetMap is built by a community of mappers that contribute and maintain data about roads, trails, cafés, railway stations, and much more, all over the world.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